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6" r:id="rId4"/>
    <p:sldId id="267" r:id="rId5"/>
    <p:sldId id="259" r:id="rId6"/>
    <p:sldId id="260" r:id="rId7"/>
    <p:sldId id="268" r:id="rId8"/>
    <p:sldId id="269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CD339B-7179-46BF-A335-F2539EB8C27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www.bloomberg.com/image/iJvoQSakpv6o.jpg&amp;imgrefurl=http://www.bloomberg.com/news/2011-10-05/u-s-ism-services-index-fell-to-53-in-september-from-53-3.html&amp;usg=__I82VBnQwKPtcqeFmkm2rOUwJ4-U=&amp;h=426&amp;w=639&amp;sz=113&amp;hl=en&amp;start=21&amp;zoom=1&amp;tbnid=GW4LhxrfCjYDAM:&amp;tbnh=91&amp;tbnw=137&amp;ei=S4WmUNOiJIbh0wHb-ICQDA&amp;prev=/search?q=services+industries&amp;start=20&amp;hl=en&amp;safe=active&amp;sa=N&amp;gbv=2&amp;tbm=isch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tatic.howstuffworks.com/gif/mcdonalds-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Economic 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5" descr="http://www.hartdistrict.org/bowman/staff/mike_c/images/economi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581400"/>
            <a:ext cx="2857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Goods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possessions and personal property </a:t>
            </a:r>
          </a:p>
          <a:p>
            <a:r>
              <a:rPr lang="en-US" dirty="0" smtClean="0"/>
              <a:t>articles of commerce; merchandise </a:t>
            </a:r>
          </a:p>
        </p:txBody>
      </p:sp>
      <p:pic>
        <p:nvPicPr>
          <p:cNvPr id="2050" name="Picture 2" descr="http://i2.cdn.turner.com/money/2010/04/20/news/companies/dicks_sporting_goods.fortune/dicks_sporting_goods.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124200"/>
            <a:ext cx="4524375" cy="308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labor that does not produce a tangible commodity </a:t>
            </a:r>
          </a:p>
          <a:p>
            <a:r>
              <a:rPr lang="en-US" dirty="0" smtClean="0"/>
              <a:t>the maintenance or repair of tangible property service</a:t>
            </a:r>
            <a:r>
              <a:rPr lang="en-US" i="1" dirty="0" smtClean="0"/>
              <a:t> </a:t>
            </a:r>
            <a:r>
              <a:rPr lang="en-US" dirty="0" smtClean="0"/>
              <a:t> and improvement of the residence</a:t>
            </a:r>
          </a:p>
        </p:txBody>
      </p:sp>
      <p:pic>
        <p:nvPicPr>
          <p:cNvPr id="1028" name="Picture 4" descr="http://t3.gstatic.com/images?q=tbn:ANd9GcT5WcLpNOX7IVAXpuA2qhQDBGPzdtzBcDv2HV6CWJbocODRV_RjyNwb5iO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2337392" cy="1552576"/>
          </a:xfrm>
          <a:prstGeom prst="rect">
            <a:avLst/>
          </a:prstGeom>
          <a:noFill/>
        </p:spPr>
      </p:pic>
      <p:pic>
        <p:nvPicPr>
          <p:cNvPr id="1030" name="Picture 6" descr="http://3.bp.blogspot.com/-UgssSgwvAww/Te4FPjXSYGI/AAAAAAAAAHA/-m3oJ_tLRcA/s1600/barb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886200"/>
            <a:ext cx="2988999" cy="2193925"/>
          </a:xfrm>
          <a:prstGeom prst="rect">
            <a:avLst/>
          </a:prstGeom>
          <a:noFill/>
        </p:spPr>
      </p:pic>
      <p:pic>
        <p:nvPicPr>
          <p:cNvPr id="1032" name="Picture 8" descr="http://maxgrace.files.wordpress.com/2007/04/mechan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495800"/>
            <a:ext cx="2526926" cy="143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Economics?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study of how people seek to satisfy their needs and wants by making choices</a:t>
            </a:r>
          </a:p>
        </p:txBody>
      </p:sp>
      <p:pic>
        <p:nvPicPr>
          <p:cNvPr id="6148" name="Picture 5" descr="http://mrtyrrell.com/41.%20needs%20and%20wa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819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Macroeconomics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examines economy-wide phenomena such as changes in unemployment, national income, rate of growth, gross domestic product, inflation and price levels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2050" name="Picture 2" descr="http://www.referenceforbusiness.com/photos/macroeconomics-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733800"/>
            <a:ext cx="3009900" cy="275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Microeconomics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analyzes the market behavior of individual consumers and firms in an attempt to understand the decision-making process of firms and households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028" name="Picture 4" descr="http://12jungev.files.wordpress.com/2010/09/wordle.png?w=241&amp;h=3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371850"/>
            <a:ext cx="2295525" cy="348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Scarcity and The Factors of Production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need?</a:t>
            </a:r>
          </a:p>
          <a:p>
            <a:pPr lvl="1" eaLnBrk="1" hangingPunct="1"/>
            <a:r>
              <a:rPr lang="en-US" dirty="0" smtClean="0"/>
              <a:t>Something that is necessary for survival</a:t>
            </a:r>
          </a:p>
          <a:p>
            <a:pPr eaLnBrk="1" hangingPunct="1"/>
            <a:r>
              <a:rPr lang="en-US" dirty="0" smtClean="0"/>
              <a:t>What is a want?</a:t>
            </a:r>
          </a:p>
          <a:p>
            <a:pPr lvl="1" eaLnBrk="1" hangingPunct="1"/>
            <a:r>
              <a:rPr lang="en-US" dirty="0" smtClean="0"/>
              <a:t>An item that we desire but is not essential to survival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7172" name="Picture 5" descr="http://www.zunal.com/myaccount/uploads/needs_wants_power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114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Scarcity and The Factors of Production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scarcity?</a:t>
            </a:r>
          </a:p>
          <a:p>
            <a:pPr lvl="1" eaLnBrk="1" hangingPunct="1"/>
            <a:r>
              <a:rPr lang="en-US" dirty="0" smtClean="0"/>
              <a:t>Scarcity is the idea that quantities of resources are limited to meet the unlimited wants of humans.  </a:t>
            </a:r>
          </a:p>
          <a:p>
            <a:pPr lvl="1" eaLnBrk="1" hangingPunct="1"/>
            <a:r>
              <a:rPr lang="en-US" dirty="0" smtClean="0"/>
              <a:t>Scarcity can be temporary or long term</a:t>
            </a:r>
          </a:p>
          <a:p>
            <a:pPr lvl="1" eaLnBrk="1" hangingPunct="1"/>
            <a:r>
              <a:rPr lang="en-US" dirty="0" smtClean="0"/>
              <a:t>Scarcity is brought about by wars, famines, floods, fires, etc.</a:t>
            </a:r>
          </a:p>
        </p:txBody>
      </p:sp>
      <p:pic>
        <p:nvPicPr>
          <p:cNvPr id="8196" name="Picture 5" descr="http://4.bp.blogspot.com/_2mIXa2aOZrA/S08AEInmmDI/AAAAAAAAAAU/eTiYGyt9Y7I/s320/scarcity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451684"/>
            <a:ext cx="2000250" cy="24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Scarcity and The Factors of Production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shortage?</a:t>
            </a:r>
          </a:p>
          <a:p>
            <a:pPr lvl="1" eaLnBrk="1" hangingPunct="1"/>
            <a:r>
              <a:rPr lang="en-US" dirty="0" smtClean="0"/>
              <a:t>A situation in which a good or service is unavailable 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9220" name="Picture 5" descr="http://12milebr.files.wordpress.com/2010/10/gas-shortage-1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971800"/>
            <a:ext cx="39560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Scarcity and The Factors of Production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are the four factors of Production?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Land – the natural resources that are used to make goods and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Labor – the effort that people devote to a task for which they are paid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Capital – any human made resource that is used to create other goods and services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There is human and physical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Entrepreneurs – ambitious leaders who combine the land, labor, and capital to create and market new goods and services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Trade – Offs and Opportunity Costs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is a trade-off?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Trade offs are alternatives that we sacrifice when we make a decision.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is an Opportunity cost?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most desirable alternative given up as the result of a decision is an opportunity cost.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Example:  If you buy a Big Mac Combo, you cannot go buy a Chicken </a:t>
            </a:r>
            <a:r>
              <a:rPr lang="en-US" dirty="0" err="1" smtClean="0"/>
              <a:t>McNugget</a:t>
            </a:r>
            <a:r>
              <a:rPr lang="en-US" dirty="0" smtClean="0"/>
              <a:t> Combo</a:t>
            </a:r>
          </a:p>
        </p:txBody>
      </p:sp>
      <p:pic>
        <p:nvPicPr>
          <p:cNvPr id="11268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5105400"/>
            <a:ext cx="2105791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349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Economic Basics</vt:lpstr>
      <vt:lpstr>What is Economics?</vt:lpstr>
      <vt:lpstr>Macroeconomics</vt:lpstr>
      <vt:lpstr>Microeconomics</vt:lpstr>
      <vt:lpstr>Scarcity and The Factors of Production</vt:lpstr>
      <vt:lpstr>Scarcity and The Factors of Production</vt:lpstr>
      <vt:lpstr>Scarcity and The Factors of Production</vt:lpstr>
      <vt:lpstr>Scarcity and The Factors of Production</vt:lpstr>
      <vt:lpstr>Trade – Offs and Opportunity Costs</vt:lpstr>
      <vt:lpstr>Goods</vt:lpstr>
      <vt:lpstr>Services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Basics</dc:title>
  <dc:creator>brian.gasiorowski</dc:creator>
  <cp:lastModifiedBy>brian.gasiorowski</cp:lastModifiedBy>
  <cp:revision>3</cp:revision>
  <dcterms:created xsi:type="dcterms:W3CDTF">2012-11-16T18:19:22Z</dcterms:created>
  <dcterms:modified xsi:type="dcterms:W3CDTF">2012-11-19T13:40:23Z</dcterms:modified>
</cp:coreProperties>
</file>